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58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872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AEA9-E4A0-47C8-871E-B1DCB18AD35F}" type="datetimeFigureOut">
              <a:rPr lang="en-IN" smtClean="0"/>
              <a:pPr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EA38-39E6-4959-95D6-CF2BC726FA4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l"/>
            <a:r>
              <a:rPr lang="en-IN" b="1" u="sng" dirty="0" smtClean="0">
                <a:latin typeface="Algerian" pitchFamily="82" charset="0"/>
              </a:rPr>
              <a:t>Equality </a:t>
            </a:r>
            <a:endParaRPr lang="en-IN" b="1" u="sng" dirty="0">
              <a:latin typeface="Algerian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Equality means all citizens are equal. 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Law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of the state will also be equal for all. 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Indian constitution recognizes every citizen as equal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That is , no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one will be discriminated by the state or government on any ground like caste, class, gender, colour, race, religion, tribe, educational or economic background etc. 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There a are several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laws 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our country that ensure that people live with dignity and as equals. 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Equality, Equity, &amp; Freedom - ART + marke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9648" y="188640"/>
            <a:ext cx="288032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Provisions of Indian constitution that recognizes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equality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5184576" cy="475252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Equality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before law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every person has to obey the same law irrespective of their social economic status or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differences.</a:t>
            </a: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 No one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can be discriminated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basis of religion, caste, class gender, colour, race, place of birth etc. 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Every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person has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access to all public places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 like playground, hotels, markets, public wells, roads bathing </a:t>
            </a:r>
            <a:r>
              <a:rPr lang="en-IN" sz="3800" i="1" dirty="0" err="1" smtClean="0">
                <a:latin typeface="Times New Roman" pitchFamily="18" charset="0"/>
                <a:cs typeface="Times New Roman" pitchFamily="18" charset="0"/>
              </a:rPr>
              <a:t>ghats</a:t>
            </a:r>
            <a:r>
              <a:rPr lang="en-IN" sz="3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800" b="1" u="sng" dirty="0" err="1" smtClean="0">
                <a:latin typeface="Times New Roman" pitchFamily="18" charset="0"/>
                <a:cs typeface="Times New Roman" pitchFamily="18" charset="0"/>
              </a:rPr>
              <a:t>Untouchability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has been </a:t>
            </a:r>
            <a:r>
              <a:rPr lang="en-IN" sz="3800" b="1" u="sng" dirty="0" smtClean="0">
                <a:latin typeface="Times New Roman" pitchFamily="18" charset="0"/>
                <a:cs typeface="Times New Roman" pitchFamily="18" charset="0"/>
              </a:rPr>
              <a:t>abolished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by the constitution.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3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365104"/>
            <a:ext cx="3043436" cy="2242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844824"/>
            <a:ext cx="2334965" cy="2254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4474840" cy="92211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 smtClean="0"/>
              <a:t>MID MEAL SCHEME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6059016" cy="4525963"/>
          </a:xfrm>
        </p:spPr>
        <p:txBody>
          <a:bodyPr>
            <a:no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It is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government programme introduced in all government elementary schools to provide children with cooked lunch. 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Tamil Nadu was first state to start this and in 2001 Supreme Court ordered all state governments to initiate it</a:t>
            </a:r>
          </a:p>
          <a:p>
            <a:r>
              <a:rPr lang="en-IN" sz="2000" b="1" u="sng" dirty="0" smtClean="0">
                <a:latin typeface="Times New Roman" pitchFamily="18" charset="0"/>
                <a:cs typeface="Times New Roman" pitchFamily="18" charset="0"/>
              </a:rPr>
              <a:t>Positives </a:t>
            </a:r>
            <a:r>
              <a:rPr lang="en-IN" sz="2000" b="1" u="sng" dirty="0" smtClean="0">
                <a:latin typeface="Times New Roman" pitchFamily="18" charset="0"/>
                <a:cs typeface="Times New Roman" pitchFamily="18" charset="0"/>
              </a:rPr>
              <a:t> of Mid day Meal Scheme</a:t>
            </a:r>
            <a:endParaRPr lang="en-IN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More poor children enrolled and attended schools 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Attendance and remain in school has improved.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Working mothers of school children do not have to interrupt their work to feed children and feel motivated to send them to school.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Helped reduce caste prejudice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both upper and lower caste students sit together to have meal 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Helped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reduce hunger if poor students who are now able to concentrate more due to full stomach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 descr="What's ailing India's midday meal scheme - The Economic Tim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4365104"/>
            <a:ext cx="2304256" cy="17281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316" name="Picture 4" descr="Govt makes Aadhaar a must for mid-day meal at schoo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4162" y="2564904"/>
            <a:ext cx="2258318" cy="15055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318" name="Picture 6" descr="Midday meal sche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4235" y="476673"/>
            <a:ext cx="2208245" cy="16561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893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 smtClean="0"/>
              <a:t>INEQUALITIES IN OTHER DEMOCRACIES 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5122912" cy="4853136"/>
          </a:xfrm>
        </p:spPr>
        <p:txBody>
          <a:bodyPr>
            <a:normAutofit fontScale="77500" lnSpcReduction="20000"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Before 1950’s , Afro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Americans were treated extremely unequally in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the countries like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United States and were denied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respect and equality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through the law.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They were supposed to vacant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seats in public transport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for white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people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if he so wanted or sit at the back separately. </a:t>
            </a:r>
            <a:endParaRPr lang="en-IN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were different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markets schools etc. shops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for blacks and 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whites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404664"/>
            <a:ext cx="2805617" cy="1878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484" name="Picture 4" descr="A brief chronicle of apartheid | Africa | DW | 23.04.20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5013176"/>
            <a:ext cx="2765873" cy="1556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486" name="Picture 6" descr="Apartheid - Wikipe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492896"/>
            <a:ext cx="2373685" cy="2173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/>
              <a:t>CIVIL RIGHTS MOVEMENT 1964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70984" cy="4525963"/>
          </a:xfrm>
        </p:spPr>
        <p:txBody>
          <a:bodyPr>
            <a:normAutofit fontScale="62500" lnSpcReduction="20000"/>
          </a:bodyPr>
          <a:lstStyle/>
          <a:p>
            <a:r>
              <a:rPr lang="en-IN" b="1" u="sng" dirty="0" smtClean="0">
                <a:latin typeface="Times New Roman" pitchFamily="18" charset="0"/>
                <a:cs typeface="Times New Roman" pitchFamily="18" charset="0"/>
              </a:rPr>
              <a:t>ROSA PARK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 Afro American women. In 1955 she refused to give 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her seat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white man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a bus.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Refusal That day started a huge agitation against the discrimination and unequal treatment of the black citizens. This came to be popularly known as Civil Right Movement.</a:t>
            </a: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subsequently led to the passing of the Civil Right Act of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1964 that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prohibited discrimination on the basis of race religion or national origin.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stated that the schools would be open to all children and there would not be separate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schools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blacks and whites.. </a:t>
            </a:r>
          </a:p>
          <a:p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1700808"/>
            <a:ext cx="2147752" cy="2596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580" name="Picture 4" descr="Who was Rosa Parks, and what did she do in the fight for racial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4264" y="4869160"/>
            <a:ext cx="3140224" cy="1570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492896"/>
            <a:ext cx="604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u="sng" dirty="0" smtClean="0">
                <a:latin typeface="Times New Roman" pitchFamily="18" charset="0"/>
                <a:cs typeface="Times New Roman" pitchFamily="18" charset="0"/>
              </a:rPr>
              <a:t>THANK YOU !</a:t>
            </a:r>
            <a:endParaRPr lang="en-IN" sz="66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 smtClean="0">
                <a:latin typeface="Algerian" pitchFamily="82" charset="0"/>
              </a:rPr>
              <a:t>ARTICLE 15 </a:t>
            </a:r>
            <a:endParaRPr lang="en-IN" sz="5400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717" y="1556792"/>
            <a:ext cx="8813779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 smtClean="0">
                <a:latin typeface="Times New Roman" pitchFamily="18" charset="0"/>
                <a:cs typeface="Times New Roman" pitchFamily="18" charset="0"/>
              </a:rPr>
              <a:t>UNIVERSAL ADULT FRANCHISE</a:t>
            </a:r>
            <a:endParaRPr lang="en-IN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08912" cy="324036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Universal Adult Franchise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means that the right to vote should be given to all adult citizens without the discrimination of caste, class, colour, religion or gender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India ,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citizens above the age of 18 can vote in the elections held periodically 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This allows people to participate in the decision making process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the country and make governments accountable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their actions 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a core principle of democracy  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4149080"/>
            <a:ext cx="2531777" cy="21719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4" name="Picture 6" descr="69th Republic Day: How Much has Really Indian Progressed and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941168"/>
            <a:ext cx="2548725" cy="1461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/>
          <a:lstStyle/>
          <a:p>
            <a:pPr algn="l"/>
            <a:r>
              <a:rPr lang="en-IN" b="1" u="sng" dirty="0" smtClean="0"/>
              <a:t>TYPES OF </a:t>
            </a:r>
            <a:r>
              <a:rPr lang="en-IN" b="1" u="sng" dirty="0" smtClean="0"/>
              <a:t>EQUALITIES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5915000" cy="4853136"/>
          </a:xfrm>
        </p:spPr>
        <p:txBody>
          <a:bodyPr>
            <a:no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Political equality-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all adults should have right to vote and participate in the decision making process of the country.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Economic equality 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 there should be no differentiation between rich or poor and there should be equal opportunities to all to grow and live with dignity.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Social equality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 Lower caste and tribes should also be treated with respect and as equals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Gender equality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-Men and women should have equal rights and opportunities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RELIGION-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All regions and beliefs should be respected and considered equal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212976"/>
            <a:ext cx="1801130" cy="1249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Essay On Caste Discrimination For Students In Easy Words â Read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700808"/>
            <a:ext cx="2052552" cy="1154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Bridging the rich-poor ga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188640"/>
            <a:ext cx="1154876" cy="1268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4608909"/>
            <a:ext cx="1561424" cy="2132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188640"/>
            <a:ext cx="1296144" cy="111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CASTE </a:t>
            </a:r>
            <a:r>
              <a:rPr lang="en-IN" b="1" u="sng" dirty="0" smtClean="0">
                <a:latin typeface="Algerian" pitchFamily="82" charset="0"/>
              </a:rPr>
              <a:t> SYSTEM</a:t>
            </a:r>
            <a:endParaRPr lang="en-IN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Caste system was a social division based on occupation during 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Vedic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period but later ages these divisions became hereditary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discriminatory and oppressive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the lower castes. 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It is a feature of Hinduism. 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Main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4 caste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divisions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were:-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Brahamans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Kshatriyas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Vaishyas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Shudras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Untouchables or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Dalits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Harijans</a:t>
            </a:r>
            <a:endParaRPr lang="en-IN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852936"/>
            <a:ext cx="3258727" cy="27670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IN" b="1" u="sng" dirty="0" smtClean="0">
                <a:latin typeface="Algerian" pitchFamily="82" charset="0"/>
                <a:cs typeface="Times New Roman" pitchFamily="18" charset="0"/>
              </a:rPr>
              <a:t>DALIT or UNTOUCHABLES</a:t>
            </a:r>
            <a:endParaRPr lang="en-IN" b="1" u="sng" dirty="0"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5554960" cy="452596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i="1" dirty="0" err="1" smtClean="0">
                <a:latin typeface="Times New Roman" pitchFamily="18" charset="0"/>
                <a:cs typeface="Times New Roman" pitchFamily="18" charset="0"/>
              </a:rPr>
              <a:t>Dalit</a:t>
            </a:r>
            <a:r>
              <a:rPr lang="en-IN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term that the so called lower castes use to address themselves. </a:t>
            </a:r>
          </a:p>
          <a:p>
            <a:pPr>
              <a:buFont typeface="Wingdings" pitchFamily="2" charset="2"/>
              <a:buChar char="q"/>
            </a:pPr>
            <a:r>
              <a:rPr lang="en-IN" sz="2400" i="1" dirty="0" err="1" smtClean="0">
                <a:latin typeface="Times New Roman" pitchFamily="18" charset="0"/>
                <a:cs typeface="Times New Roman" pitchFamily="18" charset="0"/>
              </a:rPr>
              <a:t>Dalit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means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“broken”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using this word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IN" sz="2400" i="1" dirty="0" err="1" smtClean="0">
                <a:latin typeface="Times New Roman" pitchFamily="18" charset="0"/>
                <a:cs typeface="Times New Roman" pitchFamily="18" charset="0"/>
              </a:rPr>
              <a:t>Dalit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” lower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castes are pointing to how they were and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how they are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seriously discriminated (broken) against by our society and upper caste. 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traditional Indian caste system, </a:t>
            </a:r>
            <a:r>
              <a:rPr lang="en-IN" sz="2400" i="1" dirty="0" err="1" smtClean="0">
                <a:latin typeface="Times New Roman" pitchFamily="18" charset="0"/>
                <a:cs typeface="Times New Roman" pitchFamily="18" charset="0"/>
              </a:rPr>
              <a:t>Dalits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are members of the lowest caste who are highly discriminated by upper castes and class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They were not allowed to mingle with other caste groups and were considered inferior .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197" y="1484784"/>
            <a:ext cx="2751283" cy="2419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558" name="Picture 6" descr="Rise against discrimination - myRepublica - The New York Times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2885" y="4293096"/>
            <a:ext cx="2941603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IN" b="1" u="sng" dirty="0" smtClean="0">
                <a:latin typeface="Algerian" pitchFamily="82" charset="0"/>
              </a:rPr>
              <a:t>Om </a:t>
            </a:r>
            <a:r>
              <a:rPr lang="en-IN" b="1" u="sng" dirty="0" err="1" smtClean="0">
                <a:latin typeface="Algerian" pitchFamily="82" charset="0"/>
              </a:rPr>
              <a:t>Prakash</a:t>
            </a:r>
            <a:r>
              <a:rPr lang="en-IN" b="1" u="sng" dirty="0" smtClean="0">
                <a:latin typeface="Algerian" pitchFamily="82" charset="0"/>
              </a:rPr>
              <a:t> </a:t>
            </a:r>
            <a:r>
              <a:rPr lang="en-IN" b="1" u="sng" dirty="0" err="1">
                <a:latin typeface="Algerian" pitchFamily="82" charset="0"/>
              </a:rPr>
              <a:t>V</a:t>
            </a:r>
            <a:r>
              <a:rPr lang="en-IN" b="1" u="sng" dirty="0" err="1" smtClean="0">
                <a:latin typeface="Algerian" pitchFamily="82" charset="0"/>
              </a:rPr>
              <a:t>almiki</a:t>
            </a:r>
            <a:endParaRPr lang="en-IN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9"/>
            <a:ext cx="8229600" cy="2880320"/>
          </a:xfrm>
        </p:spPr>
        <p:txBody>
          <a:bodyPr>
            <a:normAutofit fontScale="70000" lnSpcReduction="20000"/>
          </a:bodyPr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Omprakash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Valmiki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a famous Indian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Dalit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writer. 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 autobiography is named "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Joothan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" where he mentions how he was discriminated due to his caste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school and else where.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Because of his caste 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had to sit away from others or at the back. He was beaten up for no reason.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headmaster would make him sweep the school and playground while others studied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His book throws light on the conditions of  lower castes  in India specially the 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i="1" dirty="0" err="1" smtClean="0">
                <a:latin typeface="Times New Roman" pitchFamily="18" charset="0"/>
                <a:cs typeface="Times New Roman" pitchFamily="18" charset="0"/>
              </a:rPr>
              <a:t>alits</a:t>
            </a:r>
            <a:r>
              <a:rPr lang="en-I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18434" name="Picture 2" descr="3.bp.blogspot.com/-CK1eNbQ2qU8/UozyleqLQ9I/AAAA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297190"/>
            <a:ext cx="3960440" cy="22277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179322"/>
            <a:ext cx="1800200" cy="2405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 smtClean="0">
                <a:latin typeface="Algerian" pitchFamily="82" charset="0"/>
              </a:rPr>
              <a:t>HUMAN DIGNITY</a:t>
            </a:r>
            <a:r>
              <a:rPr lang="en-IN" b="1" u="sng" dirty="0" smtClean="0">
                <a:latin typeface="Algerian" pitchFamily="82" charset="0"/>
              </a:rPr>
              <a:t> </a:t>
            </a:r>
            <a:endParaRPr lang="en-IN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Dignity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is the right of an individual to be valued and respected for what they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are and to be treated ethically and equally.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Therefore,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every human being has an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inheritant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right to live with respect and dignity.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a democratic state, it is the responsibility of the state to ensure or recognize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human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dignity by giving certain fundamental /basic rights to its citizens. 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Hence our constitution also gives us 6 fundamental rights like Right to freedom, right to equality etc to live our life with respect and dignity.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200" b="1" u="sng" dirty="0" smtClean="0"/>
              <a:t>The two ways in which government implements equality </a:t>
            </a:r>
            <a:endParaRPr lang="en-IN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203032" cy="305293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Government makes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executes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certain laws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favour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of and to protect 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people's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right to be treated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equally.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Promotion of government schemes and policies to improve the lives of communities and individuals who have been historically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treated unequally and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oppressed for ages.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Government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also helps them get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greater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opportunities to improve their social and economic position 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society.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2" name="Picture 4" descr="PM Modi Urges Sri Lankan Government To Ensure Equality, Justice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437112"/>
            <a:ext cx="3926210" cy="220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04664"/>
            <a:ext cx="20955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2852936"/>
            <a:ext cx="1634108" cy="1205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4725144"/>
            <a:ext cx="3139804" cy="1708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206</Words>
  <Application>Microsoft Office PowerPoint</Application>
  <PresentationFormat>On-screen Show (4:3)</PresentationFormat>
  <Paragraphs>83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Equality </vt:lpstr>
      <vt:lpstr>ARTICLE 15 </vt:lpstr>
      <vt:lpstr>UNIVERSAL ADULT FRANCHISE</vt:lpstr>
      <vt:lpstr>TYPES OF EQUALITIES</vt:lpstr>
      <vt:lpstr>CASTE  SYSTEM</vt:lpstr>
      <vt:lpstr>DALIT or UNTOUCHABLES</vt:lpstr>
      <vt:lpstr>Om Prakash Valmiki</vt:lpstr>
      <vt:lpstr>HUMAN DIGNITY </vt:lpstr>
      <vt:lpstr>The two ways in which government implements equality </vt:lpstr>
      <vt:lpstr>Provisions of Indian constitution that recognizes equality</vt:lpstr>
      <vt:lpstr>MID MEAL SCHEME</vt:lpstr>
      <vt:lpstr>INEQUALITIES IN OTHER DEMOCRACIES </vt:lpstr>
      <vt:lpstr>CIVIL RIGHTS MOVEMENT 1964</vt:lpstr>
      <vt:lpstr>Slide 14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Equality </dc:title>
  <dc:creator>Jitender</dc:creator>
  <cp:lastModifiedBy>Jitender</cp:lastModifiedBy>
  <cp:revision>34</cp:revision>
  <dcterms:created xsi:type="dcterms:W3CDTF">2020-04-19T12:37:51Z</dcterms:created>
  <dcterms:modified xsi:type="dcterms:W3CDTF">2020-04-20T08:51:04Z</dcterms:modified>
</cp:coreProperties>
</file>